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8F82"/>
    <a:srgbClr val="B9676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807" autoAdjust="0"/>
    <p:restoredTop sz="94660"/>
  </p:normalViewPr>
  <p:slideViewPr>
    <p:cSldViewPr>
      <p:cViewPr>
        <p:scale>
          <a:sx n="200" d="100"/>
          <a:sy n="200" d="100"/>
        </p:scale>
        <p:origin x="426" y="19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0AD85-10D3-44C8-95A7-3B510ECA5B60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68ED-0E71-4AA8-B676-421FB859B8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0AD85-10D3-44C8-95A7-3B510ECA5B60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68ED-0E71-4AA8-B676-421FB859B8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0AD85-10D3-44C8-95A7-3B510ECA5B60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68ED-0E71-4AA8-B676-421FB859B8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0AD85-10D3-44C8-95A7-3B510ECA5B60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68ED-0E71-4AA8-B676-421FB859B8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0AD85-10D3-44C8-95A7-3B510ECA5B60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68ED-0E71-4AA8-B676-421FB859B8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0AD85-10D3-44C8-95A7-3B510ECA5B60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68ED-0E71-4AA8-B676-421FB859B8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0AD85-10D3-44C8-95A7-3B510ECA5B60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68ED-0E71-4AA8-B676-421FB859B8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0AD85-10D3-44C8-95A7-3B510ECA5B60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68ED-0E71-4AA8-B676-421FB859B8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0AD85-10D3-44C8-95A7-3B510ECA5B60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68ED-0E71-4AA8-B676-421FB859B8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0AD85-10D3-44C8-95A7-3B510ECA5B60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68ED-0E71-4AA8-B676-421FB859B8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0AD85-10D3-44C8-95A7-3B510ECA5B60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68ED-0E71-4AA8-B676-421FB859B8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96767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0AD85-10D3-44C8-95A7-3B510ECA5B60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A68ED-0E71-4AA8-B676-421FB859B89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E8F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0"/>
            <a:ext cx="9144000" cy="6858000"/>
          </a:xfrm>
          <a:prstGeom prst="line">
            <a:avLst/>
          </a:prstGeom>
          <a:ln>
            <a:solidFill>
              <a:schemeClr val="bg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-228600" y="304800"/>
            <a:ext cx="9144000" cy="6858000"/>
          </a:xfrm>
          <a:prstGeom prst="line">
            <a:avLst/>
          </a:prstGeom>
          <a:ln>
            <a:solidFill>
              <a:schemeClr val="bg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-762000" y="838200"/>
            <a:ext cx="9144000" cy="6858000"/>
          </a:xfrm>
          <a:prstGeom prst="line">
            <a:avLst/>
          </a:prstGeom>
          <a:ln>
            <a:solidFill>
              <a:schemeClr val="bg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-990600" y="1143000"/>
            <a:ext cx="9144000" cy="6858000"/>
          </a:xfrm>
          <a:prstGeom prst="line">
            <a:avLst/>
          </a:prstGeom>
          <a:ln>
            <a:solidFill>
              <a:schemeClr val="bg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-1524000" y="1600200"/>
            <a:ext cx="9144000" cy="6858000"/>
          </a:xfrm>
          <a:prstGeom prst="line">
            <a:avLst/>
          </a:prstGeom>
          <a:ln>
            <a:solidFill>
              <a:schemeClr val="bg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-1752600" y="1905000"/>
            <a:ext cx="9144000" cy="6858000"/>
          </a:xfrm>
          <a:prstGeom prst="line">
            <a:avLst/>
          </a:prstGeom>
          <a:ln>
            <a:solidFill>
              <a:schemeClr val="bg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-2286000" y="2438400"/>
            <a:ext cx="9144000" cy="6858000"/>
          </a:xfrm>
          <a:prstGeom prst="line">
            <a:avLst/>
          </a:prstGeom>
          <a:ln>
            <a:solidFill>
              <a:schemeClr val="bg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-2514600" y="2743200"/>
            <a:ext cx="9144000" cy="6858000"/>
          </a:xfrm>
          <a:prstGeom prst="line">
            <a:avLst/>
          </a:prstGeom>
          <a:ln>
            <a:solidFill>
              <a:schemeClr val="bg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-2895600" y="3276600"/>
            <a:ext cx="9144000" cy="6858000"/>
          </a:xfrm>
          <a:prstGeom prst="line">
            <a:avLst/>
          </a:prstGeom>
          <a:ln>
            <a:solidFill>
              <a:schemeClr val="bg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-3124200" y="3581400"/>
            <a:ext cx="9144000" cy="6858000"/>
          </a:xfrm>
          <a:prstGeom prst="line">
            <a:avLst/>
          </a:prstGeom>
          <a:ln>
            <a:solidFill>
              <a:schemeClr val="bg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0" y="-457200"/>
            <a:ext cx="9144000" cy="6858000"/>
          </a:xfrm>
          <a:prstGeom prst="line">
            <a:avLst/>
          </a:prstGeom>
          <a:ln>
            <a:solidFill>
              <a:schemeClr val="bg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838200" y="-1143000"/>
            <a:ext cx="9144000" cy="6858000"/>
          </a:xfrm>
          <a:prstGeom prst="line">
            <a:avLst/>
          </a:prstGeom>
          <a:ln>
            <a:solidFill>
              <a:schemeClr val="bg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09600" y="-838200"/>
            <a:ext cx="9144000" cy="6858000"/>
          </a:xfrm>
          <a:prstGeom prst="line">
            <a:avLst/>
          </a:prstGeom>
          <a:ln>
            <a:solidFill>
              <a:schemeClr val="bg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905000" y="-1676400"/>
            <a:ext cx="9144000" cy="6858000"/>
          </a:xfrm>
          <a:prstGeom prst="line">
            <a:avLst/>
          </a:prstGeom>
          <a:ln>
            <a:solidFill>
              <a:schemeClr val="bg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676400" y="-1371600"/>
            <a:ext cx="9144000" cy="6858000"/>
          </a:xfrm>
          <a:prstGeom prst="line">
            <a:avLst/>
          </a:prstGeom>
          <a:ln>
            <a:solidFill>
              <a:schemeClr val="bg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590800" y="-2514600"/>
            <a:ext cx="9144000" cy="6858000"/>
          </a:xfrm>
          <a:prstGeom prst="line">
            <a:avLst/>
          </a:prstGeom>
          <a:ln>
            <a:solidFill>
              <a:schemeClr val="bg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362200" y="-2209800"/>
            <a:ext cx="9144000" cy="6858000"/>
          </a:xfrm>
          <a:prstGeom prst="line">
            <a:avLst/>
          </a:prstGeom>
          <a:ln>
            <a:solidFill>
              <a:schemeClr val="bg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191000" y="-2590800"/>
            <a:ext cx="9144000" cy="6858000"/>
          </a:xfrm>
          <a:prstGeom prst="line">
            <a:avLst/>
          </a:prstGeom>
          <a:ln>
            <a:solidFill>
              <a:schemeClr val="bg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3962400" y="-2286000"/>
            <a:ext cx="9144000" cy="6858000"/>
          </a:xfrm>
          <a:prstGeom prst="line">
            <a:avLst/>
          </a:prstGeom>
          <a:ln>
            <a:solidFill>
              <a:schemeClr val="bg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0" y="0"/>
            <a:ext cx="9144000" cy="6858000"/>
          </a:xfrm>
          <a:prstGeom prst="line">
            <a:avLst/>
          </a:prstGeom>
          <a:ln>
            <a:solidFill>
              <a:schemeClr val="bg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228600" y="304800"/>
            <a:ext cx="9144000" cy="6858000"/>
          </a:xfrm>
          <a:prstGeom prst="line">
            <a:avLst/>
          </a:prstGeom>
          <a:ln>
            <a:solidFill>
              <a:schemeClr val="bg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-228600" y="-304800"/>
            <a:ext cx="9144000" cy="6858000"/>
          </a:xfrm>
          <a:prstGeom prst="line">
            <a:avLst/>
          </a:prstGeom>
          <a:ln>
            <a:solidFill>
              <a:schemeClr val="bg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1219200" y="381000"/>
            <a:ext cx="9144000" cy="6858000"/>
          </a:xfrm>
          <a:prstGeom prst="line">
            <a:avLst/>
          </a:prstGeom>
          <a:ln>
            <a:solidFill>
              <a:schemeClr val="bg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1447800" y="685800"/>
            <a:ext cx="9144000" cy="6858000"/>
          </a:xfrm>
          <a:prstGeom prst="line">
            <a:avLst/>
          </a:prstGeom>
          <a:ln>
            <a:solidFill>
              <a:schemeClr val="bg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2209800" y="990600"/>
            <a:ext cx="9144000" cy="6858000"/>
          </a:xfrm>
          <a:prstGeom prst="line">
            <a:avLst/>
          </a:prstGeom>
          <a:ln>
            <a:solidFill>
              <a:schemeClr val="bg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2438400" y="1295400"/>
            <a:ext cx="9144000" cy="6858000"/>
          </a:xfrm>
          <a:prstGeom prst="line">
            <a:avLst/>
          </a:prstGeom>
          <a:ln>
            <a:solidFill>
              <a:schemeClr val="bg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2590800" y="1981200"/>
            <a:ext cx="9144000" cy="6858000"/>
          </a:xfrm>
          <a:prstGeom prst="line">
            <a:avLst/>
          </a:prstGeom>
          <a:ln>
            <a:solidFill>
              <a:schemeClr val="bg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2819400" y="2286000"/>
            <a:ext cx="9144000" cy="6858000"/>
          </a:xfrm>
          <a:prstGeom prst="line">
            <a:avLst/>
          </a:prstGeom>
          <a:ln>
            <a:solidFill>
              <a:schemeClr val="bg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3429000" y="2667000"/>
            <a:ext cx="9144000" cy="6858000"/>
          </a:xfrm>
          <a:prstGeom prst="line">
            <a:avLst/>
          </a:prstGeom>
          <a:ln>
            <a:solidFill>
              <a:schemeClr val="bg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3657600" y="2971800"/>
            <a:ext cx="9144000" cy="6858000"/>
          </a:xfrm>
          <a:prstGeom prst="line">
            <a:avLst/>
          </a:prstGeom>
          <a:ln>
            <a:solidFill>
              <a:schemeClr val="bg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-1371600" y="-838200"/>
            <a:ext cx="9144000" cy="6858000"/>
          </a:xfrm>
          <a:prstGeom prst="line">
            <a:avLst/>
          </a:prstGeom>
          <a:ln>
            <a:solidFill>
              <a:schemeClr val="bg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-1143000" y="-533400"/>
            <a:ext cx="9144000" cy="6858000"/>
          </a:xfrm>
          <a:prstGeom prst="line">
            <a:avLst/>
          </a:prstGeom>
          <a:ln>
            <a:solidFill>
              <a:schemeClr val="bg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-2133600" y="-1524000"/>
            <a:ext cx="9144000" cy="6858000"/>
          </a:xfrm>
          <a:prstGeom prst="line">
            <a:avLst/>
          </a:prstGeom>
          <a:ln>
            <a:solidFill>
              <a:schemeClr val="bg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-1905000" y="-1219200"/>
            <a:ext cx="9144000" cy="6858000"/>
          </a:xfrm>
          <a:prstGeom prst="line">
            <a:avLst/>
          </a:prstGeom>
          <a:ln>
            <a:solidFill>
              <a:schemeClr val="bg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-2514600" y="-2514600"/>
            <a:ext cx="9144000" cy="6858000"/>
          </a:xfrm>
          <a:prstGeom prst="line">
            <a:avLst/>
          </a:prstGeom>
          <a:ln>
            <a:solidFill>
              <a:schemeClr val="bg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-2286000" y="-2209800"/>
            <a:ext cx="9144000" cy="6858000"/>
          </a:xfrm>
          <a:prstGeom prst="line">
            <a:avLst/>
          </a:prstGeom>
          <a:ln>
            <a:solidFill>
              <a:schemeClr val="bg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-3048000" y="-3352800"/>
            <a:ext cx="9144000" cy="6858000"/>
          </a:xfrm>
          <a:prstGeom prst="line">
            <a:avLst/>
          </a:prstGeom>
          <a:ln>
            <a:solidFill>
              <a:schemeClr val="bg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-2819400" y="-3048000"/>
            <a:ext cx="9144000" cy="6858000"/>
          </a:xfrm>
          <a:prstGeom prst="line">
            <a:avLst/>
          </a:prstGeom>
          <a:ln>
            <a:solidFill>
              <a:schemeClr val="bg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Sydney Basilonia</dc:creator>
  <cp:lastModifiedBy>Sydney Basilonia</cp:lastModifiedBy>
  <cp:revision>3</cp:revision>
  <dcterms:created xsi:type="dcterms:W3CDTF">2016-11-21T20:11:50Z</dcterms:created>
  <dcterms:modified xsi:type="dcterms:W3CDTF">2016-11-21T20:34:32Z</dcterms:modified>
</cp:coreProperties>
</file>